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5" r:id="rId5"/>
    <p:sldId id="266" r:id="rId6"/>
    <p:sldId id="260" r:id="rId7"/>
    <p:sldId id="263" r:id="rId8"/>
    <p:sldId id="258" r:id="rId9"/>
    <p:sldId id="268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1A25-AB85-4F65-AB97-2AB39A61FE9D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2C7D-3622-492C-99AD-13AFBCDD9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1A25-AB85-4F65-AB97-2AB39A61FE9D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2C7D-3622-492C-99AD-13AFBCDD9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1A25-AB85-4F65-AB97-2AB39A61FE9D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2C7D-3622-492C-99AD-13AFBCDD9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1A25-AB85-4F65-AB97-2AB39A61FE9D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2C7D-3622-492C-99AD-13AFBCDD9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1A25-AB85-4F65-AB97-2AB39A61FE9D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2C7D-3622-492C-99AD-13AFBCDD9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1A25-AB85-4F65-AB97-2AB39A61FE9D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2C7D-3622-492C-99AD-13AFBCDD9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1A25-AB85-4F65-AB97-2AB39A61FE9D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2C7D-3622-492C-99AD-13AFBCDD9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1A25-AB85-4F65-AB97-2AB39A61FE9D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2C7D-3622-492C-99AD-13AFBCDD9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1A25-AB85-4F65-AB97-2AB39A61FE9D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2C7D-3622-492C-99AD-13AFBCDD9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1A25-AB85-4F65-AB97-2AB39A61FE9D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2C7D-3622-492C-99AD-13AFBCDD9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1A25-AB85-4F65-AB97-2AB39A61FE9D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2C7D-3622-492C-99AD-13AFBCDD9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21A25-AB85-4F65-AB97-2AB39A61FE9D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A2C7D-3622-492C-99AD-13AFBCDD9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ikieducator.org/File:Carryingposition21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ikieducator.org/File:Carryingposition22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ikieducator.org/File:Carryingachild2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ikieducator.org/File:Carryingachild1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ikieducator.org/File:Developingcontro3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2819399"/>
          </a:xfrm>
        </p:spPr>
        <p:txBody>
          <a:bodyPr>
            <a:normAutofit/>
          </a:bodyPr>
          <a:lstStyle/>
          <a:p>
            <a:r>
              <a:rPr lang="hi-IN" b="1" dirty="0" smtClean="0">
                <a:latin typeface="Shusha" pitchFamily="2" charset="0"/>
              </a:rPr>
              <a:t>बच्चे को उठाने के तरीकें </a:t>
            </a:r>
            <a:r>
              <a:rPr lang="hi-IN" b="1" dirty="0" smtClean="0">
                <a:latin typeface="Shusha" pitchFamily="2" charset="0"/>
              </a:rPr>
              <a:t>|</a:t>
            </a:r>
            <a:br>
              <a:rPr lang="hi-IN" b="1" dirty="0" smtClean="0">
                <a:latin typeface="Shusha" pitchFamily="2" charset="0"/>
              </a:rPr>
            </a:br>
            <a:r>
              <a:rPr lang="hi-IN" sz="3100" b="1" dirty="0" smtClean="0">
                <a:latin typeface="Shusha" pitchFamily="2" charset="0"/>
              </a:rPr>
              <a:t>अभिभावक के लिए ट्रेनिंग वर्कशॉप</a:t>
            </a:r>
            <a:r>
              <a:rPr lang="hi-IN" b="1" dirty="0" smtClean="0">
                <a:latin typeface="Shusha" pitchFamily="2" charset="0"/>
              </a:rPr>
              <a:t> </a:t>
            </a:r>
            <a:endParaRPr lang="en-US" b="1" dirty="0">
              <a:latin typeface="Shusha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hi-IN" dirty="0" smtClean="0">
                <a:latin typeface="Shusha" pitchFamily="2" charset="0"/>
              </a:rPr>
              <a:t>दुध पिलाना |</a:t>
            </a:r>
            <a:r>
              <a:rPr lang="en-US" dirty="0" smtClean="0">
                <a:latin typeface="Shusha" pitchFamily="2" charset="0"/>
              </a:rPr>
              <a:t> </a:t>
            </a:r>
            <a:endParaRPr lang="en-US" dirty="0">
              <a:latin typeface="Shusha" pitchFamily="2" charset="0"/>
            </a:endParaRPr>
          </a:p>
        </p:txBody>
      </p:sp>
      <p:pic>
        <p:nvPicPr>
          <p:cNvPr id="4" name="Content Placeholder 3" descr="wro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5208" y="1600200"/>
            <a:ext cx="4393583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i-IN" b="1" dirty="0" smtClean="0">
                <a:latin typeface="Shusha" pitchFamily="2" charset="0"/>
              </a:rPr>
              <a:t>गोद में </a:t>
            </a:r>
            <a:endParaRPr lang="en-US" b="1" dirty="0">
              <a:latin typeface="Shusha" pitchFamily="2" charset="0"/>
            </a:endParaRPr>
          </a:p>
        </p:txBody>
      </p:sp>
      <p:pic>
        <p:nvPicPr>
          <p:cNvPr id="4" name="Picture 3" descr="http://wikieducator.org/images/9/94/Carryingposition21.jpg">
            <a:hlinkClick r:id="rId2" tooltip="&quot;Carryingposition21.jpg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828800"/>
            <a:ext cx="4953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b="1" dirty="0" smtClean="0">
                <a:latin typeface="Shusha" pitchFamily="2" charset="0"/>
              </a:rPr>
              <a:t>गोद में </a:t>
            </a:r>
            <a:endParaRPr lang="en-US" dirty="0"/>
          </a:p>
        </p:txBody>
      </p:sp>
      <p:pic>
        <p:nvPicPr>
          <p:cNvPr id="4" name="Picture 3" descr="http://wikieducator.org/images/e/ee/Carryingposition22.jpg">
            <a:hlinkClick r:id="rId2" tooltip="&quot;Carryingposition22.jpg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600200"/>
            <a:ext cx="380047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b="1" dirty="0" smtClean="0">
                <a:latin typeface="Shusha" pitchFamily="2" charset="0"/>
              </a:rPr>
              <a:t>गोद में </a:t>
            </a:r>
            <a:endParaRPr lang="en-US" dirty="0"/>
          </a:p>
        </p:txBody>
      </p:sp>
      <p:pic>
        <p:nvPicPr>
          <p:cNvPr id="4" name="Content Placeholder 3" descr="http://wikieducator.org/images/d/df/Carryingachild2.jpg">
            <a:hlinkClick r:id="rId2" tooltip="&quot;Carryingachild2.jpg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442716" y="2800191"/>
            <a:ext cx="2258568" cy="212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i-IN" b="1" dirty="0" smtClean="0">
                <a:latin typeface="Shusha" pitchFamily="2" charset="0"/>
              </a:rPr>
              <a:t>गोद में </a:t>
            </a:r>
            <a:endParaRPr lang="en-US" dirty="0"/>
          </a:p>
        </p:txBody>
      </p:sp>
      <p:pic>
        <p:nvPicPr>
          <p:cNvPr id="4" name="Content Placeholder 3" descr="http://wikieducator.org/images/e/ed/Carryingachild1.jpg">
            <a:hlinkClick r:id="rId2" tooltip="&quot;Carryingachild1.jpg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676400"/>
            <a:ext cx="3200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i-IN" b="1" dirty="0" smtClean="0">
                <a:latin typeface="Shusha" pitchFamily="2" charset="0"/>
              </a:rPr>
              <a:t>बिस्तर से </a:t>
            </a:r>
            <a:endParaRPr lang="en-US" b="1" dirty="0">
              <a:latin typeface="Shusha" pitchFamily="2" charset="0"/>
            </a:endParaRPr>
          </a:p>
        </p:txBody>
      </p:sp>
      <p:pic>
        <p:nvPicPr>
          <p:cNvPr id="4" name="Content Placeholder 3" descr="http://wikieducator.org/images/1/17/Developingcontro3.jpg">
            <a:hlinkClick r:id="rId2" tooltip="&quot;Developingcontro3.jpg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133600"/>
            <a:ext cx="632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b="1" dirty="0" smtClean="0">
                <a:latin typeface="Shusha" pitchFamily="2" charset="0"/>
              </a:rPr>
              <a:t>उठाने के </a:t>
            </a:r>
            <a:endParaRPr lang="en-US" b="1" dirty="0">
              <a:latin typeface="Shusha" pitchFamily="2" charset="0"/>
            </a:endParaRPr>
          </a:p>
        </p:txBody>
      </p:sp>
      <p:pic>
        <p:nvPicPr>
          <p:cNvPr id="1028" name="Picture 4" descr="C:\Users\user\Desktop\Untitled.jpg.png"/>
          <p:cNvPicPr>
            <a:picLocks noChangeAspect="1" noChangeArrowheads="1"/>
          </p:cNvPicPr>
          <p:nvPr/>
        </p:nvPicPr>
        <p:blipFill>
          <a:blip r:embed="rId2" cstate="print"/>
          <a:srcRect l="2494" r="43141" b="15405"/>
          <a:stretch>
            <a:fillRect/>
          </a:stretch>
        </p:blipFill>
        <p:spPr bwMode="auto">
          <a:xfrm>
            <a:off x="762000" y="1295400"/>
            <a:ext cx="7815492" cy="526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hi-IN" b="1" dirty="0" smtClean="0">
                <a:latin typeface="Shusha" pitchFamily="2" charset="0"/>
              </a:rPr>
              <a:t>बैठ कर खेलना|</a:t>
            </a:r>
            <a:endParaRPr lang="en-US" b="1" dirty="0">
              <a:latin typeface="Shusha" pitchFamily="2" charset="0"/>
            </a:endParaRPr>
          </a:p>
        </p:txBody>
      </p:sp>
      <p:pic>
        <p:nvPicPr>
          <p:cNvPr id="4" name="Content Placeholder 3" descr="ADL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2622" y="762000"/>
            <a:ext cx="5087778" cy="595540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it to st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38707" y="1600200"/>
            <a:ext cx="3866586" cy="4525963"/>
          </a:xfrm>
        </p:spPr>
      </p:pic>
      <p:sp>
        <p:nvSpPr>
          <p:cNvPr id="5" name="TextBox 4"/>
          <p:cNvSpPr txBox="1"/>
          <p:nvPr/>
        </p:nvSpPr>
        <p:spPr>
          <a:xfrm>
            <a:off x="2209800" y="11430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husha" pitchFamily="2" charset="0"/>
              </a:rPr>
              <a:t>                </a:t>
            </a:r>
            <a:r>
              <a:rPr lang="hi-IN" sz="3600" dirty="0" smtClean="0">
                <a:latin typeface="Shusha" pitchFamily="2" charset="0"/>
              </a:rPr>
              <a:t>खडें</a:t>
            </a:r>
            <a:r>
              <a:rPr lang="hi-IN" sz="3600" dirty="0" smtClean="0">
                <a:latin typeface="Shusha" pitchFamily="2" charset="0"/>
              </a:rPr>
              <a:t> </a:t>
            </a:r>
            <a:endParaRPr lang="en-US" sz="3600" dirty="0">
              <a:latin typeface="Shusha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27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बच्चे को उठाने के तरीकें | अभिभावक के लिए ट्रेनिंग वर्कशॉप </vt:lpstr>
      <vt:lpstr>गोद में </vt:lpstr>
      <vt:lpstr>गोद में </vt:lpstr>
      <vt:lpstr>गोद में </vt:lpstr>
      <vt:lpstr>गोद में </vt:lpstr>
      <vt:lpstr>बिस्तर से </vt:lpstr>
      <vt:lpstr>उठाने के </vt:lpstr>
      <vt:lpstr>बैठ कर खेलना|</vt:lpstr>
      <vt:lpstr>Slide 9</vt:lpstr>
      <vt:lpstr>दुध पिलाना |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baccao kao ]zanao ko tairko</dc:title>
  <dc:creator>user</dc:creator>
  <cp:lastModifiedBy>HP</cp:lastModifiedBy>
  <cp:revision>18</cp:revision>
  <dcterms:created xsi:type="dcterms:W3CDTF">2012-09-07T06:51:54Z</dcterms:created>
  <dcterms:modified xsi:type="dcterms:W3CDTF">2017-07-21T04:42:16Z</dcterms:modified>
</cp:coreProperties>
</file>