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5" r:id="rId5"/>
    <p:sldId id="266" r:id="rId6"/>
    <p:sldId id="260" r:id="rId7"/>
    <p:sldId id="263" r:id="rId8"/>
    <p:sldId id="258" r:id="rId9"/>
    <p:sldId id="268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cbook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08T11:25:12.369" idx="4">
    <p:pos x="3064" y="376"/>
    <p:text>Is this lap or carrying?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08T11:25:31.373" idx="5">
    <p:pos x="3064" y="376"/>
    <p:text>Is this lap or carrying?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08T11:11:36.529" idx="1">
    <p:pos x="2878" y="322"/>
    <p:text>Please add heading here.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08T11:17:47.025" idx="2">
    <p:pos x="3024" y="376"/>
    <p:text>Please insert English translation into the dialogue bubbles (I can do it as its in image format)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08T11:22:47.100" idx="3">
    <p:pos x="4264" y="1008"/>
    <p:text>What are these white boxes for? Can we remove them?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5/8/17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5/8/17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5/8/17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1A25-AB85-4F65-AB97-2AB39A61FE9D}" type="datetimeFigureOut">
              <a:rPr lang="en-US" smtClean="0"/>
              <a:pPr/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21A25-AB85-4F65-AB97-2AB39A61FE9D}" type="datetimeFigureOut">
              <a:rPr lang="en-US" smtClean="0"/>
              <a:pPr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A2C7D-3622-492C-99AD-13AFBCDD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comments" Target="../comments/commen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educator.org/File:Carryingposition21.jpg" TargetMode="Externa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educator.org/File:Carryingposition2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educator.org/File:Carryingachild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comments" Target="../comments/comment3.xm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educator.org/File:Carryingachild1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educator.org/File:Developingcontro3.jpg" TargetMode="Externa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comments" Target="../comments/commen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/>
          </a:bodyPr>
          <a:lstStyle/>
          <a:p>
            <a:r>
              <a:rPr lang="en-US" b="1" dirty="0" smtClean="0"/>
              <a:t>POSITIONING AND </a:t>
            </a:r>
            <a:r>
              <a:rPr lang="en-US" b="1" dirty="0"/>
              <a:t>TRANSFERRING TECHNIQUES</a:t>
            </a:r>
            <a:br>
              <a:rPr lang="en-US" b="1" dirty="0"/>
            </a:br>
            <a:r>
              <a:rPr lang="en-US" sz="3100" b="1" dirty="0" smtClean="0"/>
              <a:t>A TRAINING </a:t>
            </a:r>
            <a:r>
              <a:rPr lang="en-US" sz="3100" b="1" dirty="0"/>
              <a:t>WORKSHOP FOR PARENTS  </a:t>
            </a:r>
            <a:endParaRPr lang="en-US" sz="31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Breastfeeding</a:t>
            </a:r>
            <a:endParaRPr lang="en-US" dirty="0">
              <a:latin typeface="Shusha" pitchFamily="2" charset="0"/>
            </a:endParaRPr>
          </a:p>
        </p:txBody>
      </p:sp>
      <p:pic>
        <p:nvPicPr>
          <p:cNvPr id="4" name="Content Placeholder 3" descr="wro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5208" y="1600200"/>
            <a:ext cx="4393583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Lap</a:t>
            </a:r>
            <a:endParaRPr lang="en-US" sz="3200" b="1" dirty="0"/>
          </a:p>
        </p:txBody>
      </p:sp>
      <p:pic>
        <p:nvPicPr>
          <p:cNvPr id="4" name="Picture 3" descr="http://wikieducator.org/images/9/94/Carryingposition21.jpg">
            <a:hlinkClick r:id="rId2" tooltip="&quot;Carryingposition21.jpg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8288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Lap</a:t>
            </a:r>
            <a:endParaRPr lang="en-US" sz="3200" dirty="0"/>
          </a:p>
        </p:txBody>
      </p:sp>
      <p:pic>
        <p:nvPicPr>
          <p:cNvPr id="4" name="Picture 3" descr="http://wikieducator.org/images/e/ee/Carryingposition22.jpg">
            <a:hlinkClick r:id="rId2" tooltip="&quot;Carryingposition22.jpg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0"/>
            <a:ext cx="38004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Lap</a:t>
            </a:r>
            <a:endParaRPr lang="en-US" sz="3200" dirty="0"/>
          </a:p>
        </p:txBody>
      </p:sp>
      <p:pic>
        <p:nvPicPr>
          <p:cNvPr id="4" name="Content Placeholder 3" descr="http://wikieducator.org/images/d/df/Carryingachild2.jpg">
            <a:hlinkClick r:id="rId2" tooltip="&quot;Carryingachild2.jpg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442716" y="2800191"/>
            <a:ext cx="2258568" cy="21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http://wikieducator.org/images/e/ed/Carryingachild1.jpg">
            <a:hlinkClick r:id="rId2" tooltip="&quot;Carryingachild1.jpg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76400"/>
            <a:ext cx="320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Lifting Technique</a:t>
            </a:r>
            <a:endParaRPr lang="en-US" sz="3200" b="1" dirty="0"/>
          </a:p>
        </p:txBody>
      </p:sp>
      <p:pic>
        <p:nvPicPr>
          <p:cNvPr id="4" name="Content Placeholder 3" descr="http://wikieducator.org/images/1/17/Developingcontro3.jpg">
            <a:hlinkClick r:id="rId2" tooltip="&quot;Developingcontro3.jpg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3600"/>
            <a:ext cx="6324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Lifting</a:t>
            </a:r>
            <a:endParaRPr lang="en-US" sz="3200" b="1" dirty="0">
              <a:latin typeface="Shusha" pitchFamily="2" charset="0"/>
            </a:endParaRPr>
          </a:p>
        </p:txBody>
      </p:sp>
      <p:pic>
        <p:nvPicPr>
          <p:cNvPr id="1028" name="Picture 4" descr="C:\Users\user\Desktop\Untitled.jpg.png"/>
          <p:cNvPicPr>
            <a:picLocks noChangeAspect="1" noChangeArrowheads="1"/>
          </p:cNvPicPr>
          <p:nvPr/>
        </p:nvPicPr>
        <p:blipFill>
          <a:blip r:embed="rId2" cstate="print"/>
          <a:srcRect l="2494" r="43141" b="15405"/>
          <a:stretch>
            <a:fillRect/>
          </a:stretch>
        </p:blipFill>
        <p:spPr bwMode="auto">
          <a:xfrm>
            <a:off x="762000" y="1828800"/>
            <a:ext cx="78486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Sitting to Play</a:t>
            </a:r>
            <a:endParaRPr lang="en-US" sz="3200" b="1" dirty="0"/>
          </a:p>
        </p:txBody>
      </p:sp>
      <p:pic>
        <p:nvPicPr>
          <p:cNvPr id="4" name="Content Placeholder 3" descr="ADL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2622" y="1143000"/>
            <a:ext cx="5087778" cy="557440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Standing </a:t>
            </a:r>
            <a:endParaRPr lang="en-US" sz="3200" b="1" dirty="0"/>
          </a:p>
        </p:txBody>
      </p:sp>
      <p:pic>
        <p:nvPicPr>
          <p:cNvPr id="4" name="Content Placeholder 3" descr="sit to st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38707" y="1600200"/>
            <a:ext cx="3866586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15</Words>
  <Application>Microsoft Macintosh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POSITIONING AND TRANSFERRING TECHNIQUES A TRAINING WORKSHOP FOR PARENTS  </vt:lpstr>
      <vt:lpstr>Lap</vt:lpstr>
      <vt:lpstr>Lap</vt:lpstr>
      <vt:lpstr>Lap</vt:lpstr>
      <vt:lpstr>PowerPoint Presentation</vt:lpstr>
      <vt:lpstr>Lifting Technique</vt:lpstr>
      <vt:lpstr>Lifting</vt:lpstr>
      <vt:lpstr>Sitting to Play</vt:lpstr>
      <vt:lpstr>Standing </vt:lpstr>
      <vt:lpstr>Breastfeeding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baccao kao ]zanao ko tairko</dc:title>
  <dc:creator>user</dc:creator>
  <cp:lastModifiedBy>Macbook</cp:lastModifiedBy>
  <cp:revision>21</cp:revision>
  <dcterms:created xsi:type="dcterms:W3CDTF">2012-09-07T06:51:54Z</dcterms:created>
  <dcterms:modified xsi:type="dcterms:W3CDTF">2017-05-08T07:11:08Z</dcterms:modified>
</cp:coreProperties>
</file>